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2" r:id="rId2"/>
    <p:sldId id="263"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5F3146-7212-49F4-B86B-737CA87484D4}" type="datetimeFigureOut">
              <a:rPr lang="en-US" smtClean="0"/>
              <a:pPr/>
              <a:t>4/29/2019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D76BB3-6E30-4E7B-AE5D-EC3DD2642A14}" type="slidenum">
              <a:rPr lang="en-US" smtClean="0"/>
              <a:pPr/>
              <a:t>‹#›</a:t>
            </a:fld>
            <a:endParaRPr lang="en-US"/>
          </a:p>
        </p:txBody>
      </p:sp>
    </p:spTree>
    <p:extLst>
      <p:ext uri="{BB962C8B-B14F-4D97-AF65-F5344CB8AC3E}">
        <p14:creationId xmlns:p14="http://schemas.microsoft.com/office/powerpoint/2010/main" val="2031997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7D76BB3-6E30-4E7B-AE5D-EC3DD2642A14}" type="slidenum">
              <a:rPr lang="en-US" smtClean="0"/>
              <a:pPr/>
              <a:t>3</a:t>
            </a:fld>
            <a:endParaRPr lang="en-US"/>
          </a:p>
        </p:txBody>
      </p:sp>
    </p:spTree>
    <p:extLst>
      <p:ext uri="{BB962C8B-B14F-4D97-AF65-F5344CB8AC3E}">
        <p14:creationId xmlns:p14="http://schemas.microsoft.com/office/powerpoint/2010/main" val="13543427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56622A6-0A3A-49FF-9B8A-754266168EAA}" type="datetimeFigureOut">
              <a:rPr lang="en-US" smtClean="0"/>
              <a:pPr/>
              <a:t>4/29/2019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5C817F3-8712-468A-B9E3-BD81324F7566}" type="slidenum">
              <a:rPr lang="en-US" smtClean="0"/>
              <a:pPr/>
              <a:t>‹#›</a:t>
            </a:fld>
            <a:endParaRPr lang="en-US"/>
          </a:p>
        </p:txBody>
      </p:sp>
    </p:spTree>
  </p:cSld>
  <p:clrMapOvr>
    <a:masterClrMapping/>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6622A6-0A3A-49FF-9B8A-754266168EAA}" type="datetimeFigureOut">
              <a:rPr lang="en-US" smtClean="0"/>
              <a:pPr/>
              <a:t>4/29/2019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C817F3-8712-468A-B9E3-BD81324F7566}" type="slidenum">
              <a:rPr lang="en-US" smtClean="0"/>
              <a:pPr/>
              <a:t>‹#›</a:t>
            </a:fld>
            <a:endParaRPr lang="en-US"/>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6622A6-0A3A-49FF-9B8A-754266168EAA}" type="datetimeFigureOut">
              <a:rPr lang="en-US" smtClean="0"/>
              <a:pPr/>
              <a:t>4/29/2019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C817F3-8712-468A-B9E3-BD81324F7566}" type="slidenum">
              <a:rPr lang="en-US" smtClean="0"/>
              <a:pPr/>
              <a:t>‹#›</a:t>
            </a:fld>
            <a:endParaRPr lang="en-US"/>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56622A6-0A3A-49FF-9B8A-754266168EAA}" type="datetimeFigureOut">
              <a:rPr lang="en-US" smtClean="0"/>
              <a:pPr/>
              <a:t>4/29/2019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C817F3-8712-468A-B9E3-BD81324F756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56622A6-0A3A-49FF-9B8A-754266168EAA}" type="datetimeFigureOut">
              <a:rPr lang="en-US" smtClean="0"/>
              <a:pPr/>
              <a:t>4/29/2019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C817F3-8712-468A-B9E3-BD81324F756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56622A6-0A3A-49FF-9B8A-754266168EAA}" type="datetimeFigureOut">
              <a:rPr lang="en-US" smtClean="0"/>
              <a:pPr/>
              <a:t>4/29/2019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5C817F3-8712-468A-B9E3-BD81324F756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56622A6-0A3A-49FF-9B8A-754266168EAA}" type="datetimeFigureOut">
              <a:rPr lang="en-US" smtClean="0"/>
              <a:pPr/>
              <a:t>4/29/2019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5C817F3-8712-468A-B9E3-BD81324F756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56622A6-0A3A-49FF-9B8A-754266168EAA}" type="datetimeFigureOut">
              <a:rPr lang="en-US" smtClean="0"/>
              <a:pPr/>
              <a:t>4/29/2019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5C817F3-8712-468A-B9E3-BD81324F756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56622A6-0A3A-49FF-9B8A-754266168EAA}" type="datetimeFigureOut">
              <a:rPr lang="en-US" smtClean="0"/>
              <a:pPr/>
              <a:t>4/29/2019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5C817F3-8712-468A-B9E3-BD81324F7566}" type="slidenum">
              <a:rPr lang="en-US" smtClean="0"/>
              <a:pPr/>
              <a:t>‹#›</a:t>
            </a:fld>
            <a:endParaRPr lang="en-US"/>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56622A6-0A3A-49FF-9B8A-754266168EAA}" type="datetimeFigureOut">
              <a:rPr lang="en-US" smtClean="0"/>
              <a:pPr/>
              <a:t>4/29/2019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5C817F3-8712-468A-B9E3-BD81324F756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56622A6-0A3A-49FF-9B8A-754266168EAA}" type="datetimeFigureOut">
              <a:rPr lang="en-US" smtClean="0"/>
              <a:pPr/>
              <a:t>4/29/2019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5C817F3-8712-468A-B9E3-BD81324F756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56622A6-0A3A-49FF-9B8A-754266168EAA}" type="datetimeFigureOut">
              <a:rPr lang="en-US" smtClean="0"/>
              <a:pPr/>
              <a:t>4/29/2019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5C817F3-8712-468A-B9E3-BD81324F75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newsflash/>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smtClean="0">
                <a:effectLst/>
              </a:rPr>
              <a:t>Introduction </a:t>
            </a:r>
            <a:r>
              <a:rPr lang="en-US" sz="3100" dirty="0">
                <a:effectLst/>
              </a:rPr>
              <a:t>to Social Work as a Profession—its Philosophical Base</a:t>
            </a:r>
            <a:br>
              <a:rPr lang="en-US" sz="3100" dirty="0">
                <a:effectLst/>
              </a:rPr>
            </a:br>
            <a:endParaRPr lang="en-US" sz="3100" dirty="0"/>
          </a:p>
        </p:txBody>
      </p:sp>
      <p:sp>
        <p:nvSpPr>
          <p:cNvPr id="3" name="Subtitle 2"/>
          <p:cNvSpPr>
            <a:spLocks noGrp="1"/>
          </p:cNvSpPr>
          <p:nvPr>
            <p:ph type="subTitle" idx="1"/>
          </p:nvPr>
        </p:nvSpPr>
        <p:spPr/>
        <p:txBody>
          <a:bodyPr/>
          <a:lstStyle/>
          <a:p>
            <a:r>
              <a:rPr lang="en-US" dirty="0" err="1" smtClean="0"/>
              <a:t>Dr</a:t>
            </a:r>
            <a:r>
              <a:rPr lang="en-US" dirty="0" smtClean="0"/>
              <a:t> Muhammad Ibrar</a:t>
            </a:r>
            <a:endParaRPr lang="en-US" dirty="0"/>
          </a:p>
        </p:txBody>
      </p:sp>
    </p:spTree>
    <p:extLst>
      <p:ext uri="{BB962C8B-B14F-4D97-AF65-F5344CB8AC3E}">
        <p14:creationId xmlns:p14="http://schemas.microsoft.com/office/powerpoint/2010/main" val="3049297516"/>
      </p:ext>
    </p:extLst>
  </p:cSld>
  <p:clrMapOvr>
    <a:masterClrMapping/>
  </p:clrMapOvr>
  <p:transition spd="slow">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
            <a:ext cx="5410200" cy="761999"/>
          </a:xfrm>
        </p:spPr>
        <p:txBody>
          <a:bodyPr>
            <a:normAutofit fontScale="90000"/>
          </a:bodyPr>
          <a:lstStyle/>
          <a:p>
            <a:r>
              <a:rPr lang="en-US" sz="3200" dirty="0" smtClean="0"/>
              <a:t> </a:t>
            </a:r>
            <a:r>
              <a:rPr lang="en-US" sz="3600" dirty="0" smtClean="0"/>
              <a:t>Philosophy of social work</a:t>
            </a:r>
            <a:endParaRPr lang="en-US" sz="3200" dirty="0"/>
          </a:p>
        </p:txBody>
      </p:sp>
      <p:sp>
        <p:nvSpPr>
          <p:cNvPr id="3" name="Subtitle 2"/>
          <p:cNvSpPr>
            <a:spLocks noGrp="1"/>
          </p:cNvSpPr>
          <p:nvPr>
            <p:ph type="subTitle" idx="1"/>
          </p:nvPr>
        </p:nvSpPr>
        <p:spPr>
          <a:xfrm>
            <a:off x="304800" y="1066800"/>
            <a:ext cx="8610600" cy="5486400"/>
          </a:xfrm>
        </p:spPr>
        <p:txBody>
          <a:bodyPr/>
          <a:lstStyle/>
          <a:p>
            <a:pPr>
              <a:buFont typeface="Wingdings" pitchFamily="2" charset="2"/>
              <a:buChar char="Ø"/>
            </a:pPr>
            <a:r>
              <a:rPr lang="en-US" dirty="0" smtClean="0"/>
              <a:t>  To talk on the philosophy of social work may be it is a puzzle as a specific subject</a:t>
            </a:r>
          </a:p>
          <a:p>
            <a:pPr>
              <a:buFont typeface="Wingdings" pitchFamily="2" charset="2"/>
              <a:buChar char="Ø"/>
            </a:pPr>
            <a:r>
              <a:rPr lang="en-US" dirty="0" smtClean="0"/>
              <a:t>  No one can claim that to give the real and exact interpretation of philosophy of social work</a:t>
            </a:r>
          </a:p>
          <a:p>
            <a:pPr>
              <a:buFont typeface="Wingdings" pitchFamily="2" charset="2"/>
              <a:buChar char="Ø"/>
            </a:pPr>
            <a:r>
              <a:rPr lang="en-US" dirty="0" smtClean="0"/>
              <a:t>  This quotation can suppress the ability of many of scholar.</a:t>
            </a:r>
          </a:p>
          <a:p>
            <a:r>
              <a:rPr lang="en-US" dirty="0" smtClean="0"/>
              <a:t> </a:t>
            </a:r>
          </a:p>
          <a:p>
            <a:pPr>
              <a:buFont typeface="Wingdings" pitchFamily="2" charset="2"/>
              <a:buChar char="Ø"/>
            </a:pPr>
            <a:endParaRPr lang="en-US" dirty="0"/>
          </a:p>
        </p:txBody>
      </p:sp>
      <p:pic>
        <p:nvPicPr>
          <p:cNvPr id="2051" name="Picture 3" descr="C:\Documents and Settings\Administrator\Desktop\phiosohy.jpeg"/>
          <p:cNvPicPr>
            <a:picLocks noChangeAspect="1" noChangeArrowheads="1"/>
          </p:cNvPicPr>
          <p:nvPr/>
        </p:nvPicPr>
        <p:blipFill>
          <a:blip r:embed="rId2"/>
          <a:srcRect/>
          <a:stretch>
            <a:fillRect/>
          </a:stretch>
        </p:blipFill>
        <p:spPr bwMode="auto">
          <a:xfrm>
            <a:off x="762000" y="3886200"/>
            <a:ext cx="7543800" cy="2667000"/>
          </a:xfrm>
          <a:prstGeom prst="rect">
            <a:avLst/>
          </a:prstGeom>
          <a:noFill/>
        </p:spPr>
      </p:pic>
    </p:spTree>
    <p:extLst>
      <p:ext uri="{BB962C8B-B14F-4D97-AF65-F5344CB8AC3E}">
        <p14:creationId xmlns:p14="http://schemas.microsoft.com/office/powerpoint/2010/main" val="2628713636"/>
      </p:ext>
    </p:extLst>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05800" cy="6324600"/>
          </a:xfrm>
        </p:spPr>
        <p:txBody>
          <a:bodyPr>
            <a:normAutofit/>
          </a:bodyPr>
          <a:lstStyle/>
          <a:p>
            <a:r>
              <a:rPr lang="en-US" sz="2400" dirty="0" smtClean="0"/>
              <a:t>Many of scholars try to give the ethical principles of social work which may be useful to reflect the real meaning of philosophy of social work.</a:t>
            </a:r>
          </a:p>
          <a:p>
            <a:endParaRPr lang="en-US" sz="2400" dirty="0" smtClean="0"/>
          </a:p>
          <a:p>
            <a:r>
              <a:rPr lang="en-US" sz="2400" dirty="0" smtClean="0"/>
              <a:t>Philosophy of social work is necessary for both who are social worker as well as who are just have general problems in life.</a:t>
            </a:r>
          </a:p>
          <a:p>
            <a:endParaRPr lang="en-US" sz="2400" dirty="0" smtClean="0"/>
          </a:p>
          <a:p>
            <a:r>
              <a:rPr lang="en-US" sz="2400" dirty="0" smtClean="0"/>
              <a:t>As compare other social sciences the social work developed very rapidly</a:t>
            </a:r>
          </a:p>
          <a:p>
            <a:endParaRPr lang="en-US" sz="2400" dirty="0" smtClean="0"/>
          </a:p>
          <a:p>
            <a:endParaRPr lang="en-US" sz="2400" dirty="0" smtClean="0"/>
          </a:p>
          <a:p>
            <a:pPr>
              <a:buNone/>
            </a:pPr>
            <a:endParaRPr lang="en-US" sz="2400" dirty="0" smtClean="0"/>
          </a:p>
        </p:txBody>
      </p:sp>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82000" cy="6553200"/>
          </a:xfrm>
        </p:spPr>
        <p:txBody>
          <a:bodyPr>
            <a:normAutofit/>
          </a:bodyPr>
          <a:lstStyle/>
          <a:p>
            <a:pPr>
              <a:lnSpc>
                <a:spcPct val="110000"/>
              </a:lnSpc>
            </a:pPr>
            <a:r>
              <a:rPr lang="en-US" sz="2400" dirty="0" smtClean="0"/>
              <a:t> The author of Chicago Journal quoted that(I see a tree which grew up with many braches, many birds from many countries and often of surprising verities combined</a:t>
            </a:r>
          </a:p>
          <a:p>
            <a:pPr>
              <a:lnSpc>
                <a:spcPct val="110000"/>
              </a:lnSpc>
              <a:buFont typeface="Wingdings" pitchFamily="2" charset="2"/>
              <a:buChar char="Ø"/>
            </a:pPr>
            <a:r>
              <a:rPr lang="en-US" sz="2400" dirty="0" smtClean="0"/>
              <a:t> The philosophy of social work can not be obtain from air but just to interpret the actual self-help or by other.</a:t>
            </a:r>
          </a:p>
          <a:p>
            <a:pPr>
              <a:lnSpc>
                <a:spcPct val="110000"/>
              </a:lnSpc>
              <a:buFont typeface="Wingdings" pitchFamily="2" charset="2"/>
              <a:buChar char="Ø"/>
            </a:pPr>
            <a:r>
              <a:rPr lang="en-US" sz="2400" dirty="0" smtClean="0"/>
              <a:t>  philosophy of social work shows that the basic of all social work is the deficiency of every legal organization of society.</a:t>
            </a:r>
          </a:p>
          <a:p>
            <a:pPr>
              <a:lnSpc>
                <a:spcPct val="150000"/>
              </a:lnSpc>
            </a:pPr>
            <a:endParaRPr lang="en-US" sz="2400" dirty="0"/>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382000" cy="6629400"/>
          </a:xfrm>
        </p:spPr>
        <p:txBody>
          <a:bodyPr/>
          <a:lstStyle/>
          <a:p>
            <a:pPr>
              <a:buNone/>
            </a:pPr>
            <a:r>
              <a:rPr lang="en-US" dirty="0" smtClean="0"/>
              <a:t>        </a:t>
            </a:r>
            <a:r>
              <a:rPr lang="en-US" sz="3200" b="1" dirty="0" smtClean="0"/>
              <a:t>Moral philosophy of social work</a:t>
            </a:r>
            <a:endParaRPr lang="en-US" b="1" dirty="0" smtClean="0"/>
          </a:p>
          <a:p>
            <a:pPr>
              <a:buFont typeface="Wingdings" pitchFamily="2" charset="2"/>
              <a:buChar char="Ø"/>
            </a:pPr>
            <a:r>
              <a:rPr lang="en-US" dirty="0" smtClean="0"/>
              <a:t> </a:t>
            </a:r>
            <a:r>
              <a:rPr lang="en-US" sz="2400" dirty="0" smtClean="0"/>
              <a:t>Until recent years social work was characterized as </a:t>
            </a:r>
          </a:p>
          <a:p>
            <a:pPr>
              <a:buFont typeface="Wingdings" pitchFamily="2" charset="2"/>
              <a:buChar char="Ø"/>
            </a:pPr>
            <a:endParaRPr lang="en-US" sz="2400" dirty="0" smtClean="0"/>
          </a:p>
          <a:p>
            <a:pPr>
              <a:buFont typeface="Wingdings" pitchFamily="2" charset="2"/>
              <a:buChar char="Ø"/>
            </a:pPr>
            <a:r>
              <a:rPr lang="en-US" sz="2400" dirty="0" smtClean="0"/>
              <a:t> Helping people and a (Humanitarianism in search of method)</a:t>
            </a:r>
          </a:p>
          <a:p>
            <a:pPr>
              <a:buFont typeface="Wingdings" pitchFamily="2" charset="2"/>
              <a:buChar char="Ø"/>
            </a:pPr>
            <a:r>
              <a:rPr lang="en-US" sz="2400" dirty="0" smtClean="0"/>
              <a:t> characteristic represented a moral philosophy and a set of ethical prospect that social worker sought to realize in the method and process of their practices for the welfare of individual and community.</a:t>
            </a:r>
          </a:p>
          <a:p>
            <a:pPr>
              <a:buFont typeface="Wingdings" pitchFamily="2" charset="2"/>
              <a:buChar char="Ø"/>
            </a:pPr>
            <a:endParaRPr lang="en-US" sz="2400" dirty="0" smtClean="0"/>
          </a:p>
          <a:p>
            <a:pPr>
              <a:buFont typeface="Wingdings" pitchFamily="2" charset="2"/>
              <a:buChar char="Ø"/>
            </a:pPr>
            <a:endParaRPr lang="en-US" dirty="0"/>
          </a:p>
        </p:txBody>
      </p:sp>
    </p:spTree>
  </p:cSld>
  <p:clrMapOvr>
    <a:masterClrMapping/>
  </p:clrMapOvr>
  <p:transition spd="slow">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6172200"/>
          </a:xfrm>
        </p:spPr>
        <p:txBody>
          <a:bodyPr>
            <a:normAutofit/>
          </a:bodyPr>
          <a:lstStyle/>
          <a:p>
            <a:r>
              <a:rPr lang="en-US" sz="2400" dirty="0" smtClean="0"/>
              <a:t>The general people can accept them as people of high personal integrity morally and ethically principled honest and trustworthy</a:t>
            </a:r>
          </a:p>
          <a:p>
            <a:endParaRPr lang="en-US" sz="2400" dirty="0" smtClean="0"/>
          </a:p>
          <a:p>
            <a:r>
              <a:rPr lang="en-US" sz="2400" dirty="0" smtClean="0"/>
              <a:t>In recent year however social worker have been criticized as being amoral or immoral and as encouraging(immoral) behavior in their clients and people in general</a:t>
            </a:r>
          </a:p>
          <a:p>
            <a:endParaRPr lang="en-US" sz="2400" dirty="0"/>
          </a:p>
        </p:txBody>
      </p:sp>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8600"/>
            <a:ext cx="8229600" cy="6324600"/>
          </a:xfrm>
        </p:spPr>
        <p:txBody>
          <a:bodyPr>
            <a:normAutofit/>
          </a:bodyPr>
          <a:lstStyle/>
          <a:p>
            <a:pPr marL="566928" indent="-457200">
              <a:lnSpc>
                <a:spcPct val="150000"/>
              </a:lnSpc>
              <a:buNone/>
            </a:pPr>
            <a:r>
              <a:rPr lang="en-US" sz="2400" dirty="0" smtClean="0"/>
              <a:t>                         </a:t>
            </a:r>
            <a:r>
              <a:rPr lang="en-US" sz="3200" b="1" dirty="0" smtClean="0"/>
              <a:t> Conclusion</a:t>
            </a:r>
            <a:endParaRPr lang="en-US" sz="2400" b="1" dirty="0" smtClean="0"/>
          </a:p>
          <a:p>
            <a:pPr marL="566928" indent="-457200">
              <a:lnSpc>
                <a:spcPct val="150000"/>
              </a:lnSpc>
              <a:buFont typeface="+mj-lt"/>
              <a:buAutoNum type="arabicPeriod"/>
            </a:pPr>
            <a:r>
              <a:rPr lang="en-US" sz="2400" dirty="0" smtClean="0"/>
              <a:t>Conclusionaly we can say that philosophy of social work does not mean just to study the value and mind reasoning but also study the fundamental problems such as those connected with existence knowlegde,language,culture etc.</a:t>
            </a:r>
          </a:p>
          <a:p>
            <a:pPr marL="566928" indent="-457200">
              <a:lnSpc>
                <a:spcPct val="150000"/>
              </a:lnSpc>
              <a:buNone/>
            </a:pPr>
            <a:endParaRPr lang="en-US" sz="2400" dirty="0"/>
          </a:p>
        </p:txBody>
      </p:sp>
    </p:spTree>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126</TotalTime>
  <Words>348</Words>
  <Application>Microsoft Office PowerPoint</Application>
  <PresentationFormat>On-screen Show (4:3)</PresentationFormat>
  <Paragraphs>27</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Calibri</vt:lpstr>
      <vt:lpstr>Lucida Sans Unicode</vt:lpstr>
      <vt:lpstr>Verdana</vt:lpstr>
      <vt:lpstr>Wingdings</vt:lpstr>
      <vt:lpstr>Wingdings 2</vt:lpstr>
      <vt:lpstr>Wingdings 3</vt:lpstr>
      <vt:lpstr>Concourse</vt:lpstr>
      <vt:lpstr>Introduction to Social Work as a Profession—its Philosophical Base </vt:lpstr>
      <vt:lpstr> Philosophy of social work</vt:lpstr>
      <vt:lpstr>PowerPoint Presentation</vt:lpstr>
      <vt:lpstr>PowerPoint Presentation</vt:lpstr>
      <vt:lpstr>PowerPoint Presentation</vt:lpstr>
      <vt:lpstr>PowerPoint Presentation</vt:lpstr>
      <vt:lpstr>PowerPoint Presentation</vt:lpstr>
    </vt:vector>
  </TitlesOfParts>
  <Company>bok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of social work</dc:title>
  <dc:creator>Zia</dc:creator>
  <cp:lastModifiedBy>Ibrar</cp:lastModifiedBy>
  <cp:revision>21</cp:revision>
  <dcterms:created xsi:type="dcterms:W3CDTF">2012-04-15T19:35:55Z</dcterms:created>
  <dcterms:modified xsi:type="dcterms:W3CDTF">2019-04-29T05:32:38Z</dcterms:modified>
</cp:coreProperties>
</file>